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384" r:id="rId2"/>
    <p:sldId id="385" r:id="rId3"/>
    <p:sldId id="386" r:id="rId4"/>
    <p:sldId id="38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40C"/>
    <a:srgbClr val="008000"/>
    <a:srgbClr val="005696"/>
    <a:srgbClr val="660066"/>
    <a:srgbClr val="0000CC"/>
    <a:srgbClr val="003300"/>
    <a:srgbClr val="66CCFF"/>
    <a:srgbClr val="FFFF99"/>
    <a:srgbClr val="63ECF3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3829" autoAdjust="0"/>
  </p:normalViewPr>
  <p:slideViewPr>
    <p:cSldViewPr>
      <p:cViewPr varScale="1">
        <p:scale>
          <a:sx n="82" d="100"/>
          <a:sy n="82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A6932-C916-4BAF-8D8A-9596C7F9E63F}" type="datetimeFigureOut">
              <a:rPr lang="en-US" smtClean="0"/>
              <a:pPr/>
              <a:t>5/4/2024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BD42D-5510-4937-9098-2875853399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2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BD42D-5510-4937-9098-2875853399C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9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C285BF-B221-44E5-AA5D-26D77ADF1102}" type="datetime1">
              <a:rPr lang="en-US" smtClean="0"/>
              <a:t>5/4/2024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" y="1"/>
            <a:ext cx="9186863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413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560B-AB43-4C47-A312-444D52AB3D30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501E-B9B6-4E27-A101-D68308E937DB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715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BB5EBB3-ECCB-40E6-A570-08B8516BC5E8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2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9FA499-92D8-4E85-9AD4-C03C74420C07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843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EC803-ADFC-49CF-B86B-EA5562B0B843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6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3BE5-2BF5-4786-ADB3-49D975C16A69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FBFA17-EF20-41FE-8E6D-E155C4CAD47A}" type="slidenum">
              <a:rPr lang="en-US" smtClean="0">
                <a:solidFill>
                  <a:srgbClr val="775F55"/>
                </a:solidFill>
              </a:rPr>
              <a:pPr/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7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83CE-763C-4AD4-A2E8-622447E45F74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8296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  <a:prstGeom prst="rect">
            <a:avLst/>
          </a:prstGeo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65BA61B-77E5-49B9-9D1E-B348C8AC68DF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3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560B-AB43-4C47-A312-444D52AB3D30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3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8E560B-AB43-4C47-A312-444D52AB3D30}" type="datetime1">
              <a:rPr lang="en-US" smtClean="0">
                <a:solidFill>
                  <a:srgbClr val="775F55"/>
                </a:solidFill>
              </a:rPr>
              <a:t>5/4/2024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7"/>
            <a:ext cx="9144000" cy="147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5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3" r:id="rId8"/>
    <p:sldLayoutId id="2147483684" r:id="rId9"/>
    <p:sldLayoutId id="2147483685" r:id="rId10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021288"/>
            <a:ext cx="9144000" cy="738664"/>
          </a:xfrm>
          <a:prstGeom prst="rect">
            <a:avLst/>
          </a:prstGeom>
          <a:solidFill>
            <a:srgbClr val="6AA40C"/>
          </a:solidFill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600" b="1" dirty="0" smtClean="0">
                <a:solidFill>
                  <a:schemeClr val="bg1"/>
                </a:solidFill>
                <a:latin typeface="IranNastaliq" pitchFamily="18" charset="0"/>
                <a:cs typeface="B Mitra" panose="00000400000000000000" pitchFamily="2" charset="-78"/>
              </a:rPr>
              <a:t>26 اردیبهشت ماه 1403</a:t>
            </a:r>
          </a:p>
          <a:p>
            <a:pPr algn="ctr" rtl="1">
              <a:lnSpc>
                <a:spcPct val="150000"/>
              </a:lnSpc>
            </a:pPr>
            <a:r>
              <a:rPr lang="fa-IR" sz="1200" b="1" dirty="0" smtClean="0">
                <a:solidFill>
                  <a:schemeClr val="bg1"/>
                </a:solidFill>
                <a:latin typeface="IranNastaliq" pitchFamily="18" charset="0"/>
                <a:cs typeface="B Mitra" panose="00000400000000000000" pitchFamily="2" charset="-78"/>
              </a:rPr>
              <a:t>دانشکده منابع طبیعی دانشگاه لرستان</a:t>
            </a:r>
            <a:endParaRPr lang="en-US" sz="1200" b="1" dirty="0">
              <a:solidFill>
                <a:schemeClr val="bg1"/>
              </a:solidFill>
              <a:latin typeface="IranNastaliq" pitchFamily="18" charset="0"/>
              <a:cs typeface="B Mitra" panose="00000400000000000000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31639" y="1628800"/>
            <a:ext cx="6927963" cy="1656184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عنوان مقاله</a:t>
            </a:r>
            <a:endParaRPr lang="en-US" sz="2200" b="1" dirty="0" smtClean="0">
              <a:solidFill>
                <a:schemeClr val="bg1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en-US" sz="2200" b="1" dirty="0">
                <a:solidFill>
                  <a:schemeClr val="bg1"/>
                </a:solidFill>
                <a:cs typeface="B Mitra" panose="00000400000000000000" pitchFamily="2" charset="-78"/>
              </a:rPr>
              <a:t>Times New Roman 16 </a:t>
            </a:r>
            <a:r>
              <a:rPr lang="en-US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Bold</a:t>
            </a:r>
          </a:p>
          <a:p>
            <a:pPr algn="ctr" rtl="1"/>
            <a:r>
              <a:rPr lang="en-US" sz="2200" b="1" dirty="0" err="1">
                <a:solidFill>
                  <a:schemeClr val="bg1"/>
                </a:solidFill>
                <a:cs typeface="B Mitra" panose="00000400000000000000" pitchFamily="2" charset="-78"/>
              </a:rPr>
              <a:t>BMitra</a:t>
            </a:r>
            <a:r>
              <a:rPr lang="en-US" sz="2200" b="1" dirty="0">
                <a:solidFill>
                  <a:schemeClr val="bg1"/>
                </a:solidFill>
                <a:cs typeface="B Mitra" panose="00000400000000000000" pitchFamily="2" charset="-78"/>
              </a:rPr>
              <a:t> </a:t>
            </a:r>
            <a:r>
              <a:rPr lang="fa-IR" sz="2200" b="1" dirty="0">
                <a:solidFill>
                  <a:schemeClr val="bg1"/>
                </a:solidFill>
                <a:cs typeface="B Mitra" panose="00000400000000000000" pitchFamily="2" charset="-78"/>
              </a:rPr>
              <a:t>سیاه ۱۶ در وسط سطر</a:t>
            </a:r>
            <a:endParaRPr lang="en-US" sz="2200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461345" y="3498242"/>
            <a:ext cx="6567040" cy="1082886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نام و نام خانوادگی نویسندگان</a:t>
            </a:r>
            <a:endParaRPr lang="en-US" sz="2200" b="1" dirty="0" smtClean="0">
              <a:solidFill>
                <a:schemeClr val="bg1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en-US" sz="2200" b="1" dirty="0">
                <a:solidFill>
                  <a:schemeClr val="bg1"/>
                </a:solidFill>
                <a:cs typeface="B Mitra" panose="00000400000000000000" pitchFamily="2" charset="-78"/>
              </a:rPr>
              <a:t>Times New Roman 11 </a:t>
            </a:r>
            <a:r>
              <a:rPr lang="en-US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Bold     </a:t>
            </a:r>
            <a:r>
              <a:rPr lang="en-US" sz="2200" b="1" dirty="0">
                <a:solidFill>
                  <a:schemeClr val="bg1"/>
                </a:solidFill>
                <a:cs typeface="B Mitra" panose="00000400000000000000" pitchFamily="2" charset="-78"/>
              </a:rPr>
              <a:t>	</a:t>
            </a:r>
            <a:endParaRPr lang="en-US" sz="2200" b="1" dirty="0" smtClean="0">
              <a:solidFill>
                <a:schemeClr val="bg1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en-US" sz="2200" b="1" dirty="0" err="1" smtClean="0">
                <a:solidFill>
                  <a:schemeClr val="bg1"/>
                </a:solidFill>
                <a:cs typeface="B Mitra" panose="00000400000000000000" pitchFamily="2" charset="-78"/>
              </a:rPr>
              <a:t>BMitra</a:t>
            </a:r>
            <a:r>
              <a:rPr lang="en-US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 </a:t>
            </a:r>
            <a:r>
              <a:rPr lang="fa-IR" sz="2200" b="1" dirty="0">
                <a:solidFill>
                  <a:schemeClr val="bg1"/>
                </a:solidFill>
                <a:cs typeface="B Mitra" panose="00000400000000000000" pitchFamily="2" charset="-78"/>
              </a:rPr>
              <a:t>سیاه ۱۲ در وسط سطر</a:t>
            </a:r>
            <a:endParaRPr lang="en-US" sz="2200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40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9758</TotalTime>
  <Words>33</Words>
  <Application>Microsoft Office PowerPoint</Application>
  <PresentationFormat>On-screen Show (4:3)</PresentationFormat>
  <Paragraphs>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 Mitra</vt:lpstr>
      <vt:lpstr>Calibri</vt:lpstr>
      <vt:lpstr>IranNastaliq</vt:lpstr>
      <vt:lpstr>Tw Cen MT</vt:lpstr>
      <vt:lpstr>Wingdings</vt:lpstr>
      <vt:lpstr>Wingdings 2</vt:lpstr>
      <vt:lpstr>1_Median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99215</dc:creator>
  <cp:lastModifiedBy>RePack by Diakov</cp:lastModifiedBy>
  <cp:revision>937</cp:revision>
  <cp:lastPrinted>2014-09-24T06:13:57Z</cp:lastPrinted>
  <dcterms:created xsi:type="dcterms:W3CDTF">2013-11-06T04:33:38Z</dcterms:created>
  <dcterms:modified xsi:type="dcterms:W3CDTF">2024-05-04T09:01:12Z</dcterms:modified>
</cp:coreProperties>
</file>